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11963" cy="99456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297A"/>
    <a:srgbClr val="009900"/>
    <a:srgbClr val="000099"/>
    <a:srgbClr val="0033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93528C-CD45-4C8C-AB58-5271AF911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51379D-7782-4128-9682-3E9294C857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AC7A63-70C6-4EA3-82F5-F2EEE4C80A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10FED-B8A9-48FA-93D9-CEAC0E74984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128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99346E-86C4-4867-BB7C-4D614C8DF4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0846EB-6DF2-41ED-A41D-F5F5F9291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DB35A1-2072-4485-95B1-7C27004E23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B7330-6135-42BC-BC18-A980E6E2244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7731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DDD914-5567-4CCD-96A3-03F104C912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C48B3C-CF16-45D9-98B7-06A4387B3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613846-F4A2-4834-A027-1FA586042D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F4A69-C584-492A-862A-D25DBCCD4B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1784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E4C74B-4E32-42BB-96E0-3080829507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0F810A-9492-4AFE-8625-8F80ED57E6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4AE80E-EAE1-4B3C-83A3-F466A09C53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B6B0A-272B-4102-A590-6588F1F78A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450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D6BDB1-821E-43ED-A69B-2FC435BDD9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BED49E-B122-48CB-91B3-FCC6098301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144DAE-AF75-471F-93DD-886AA4510E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A2572-C161-45CB-A027-7F02E1083C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278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D319E0-953E-497F-9393-67422276B2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62D33B-39C6-4A4A-BFA8-48214646BA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7B85FE-FF28-482C-A5EA-5A6DF6D818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38A90-918E-4E46-9FCF-9D1AFF47B5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121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2A0576B-E5F0-4997-AB83-CC7A8ACF3A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A52DF7E-508F-4B25-B3A0-BF2C886314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580507C-0964-4D9D-AA31-013763111D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39471-B1FD-4206-B057-5CBE1B45A58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516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31DF4AB-A614-4EE6-B462-CA6BE9A84D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17607B-E8E5-41AB-849F-B31FC20B1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B9C316C-89D8-4F4B-8914-8028A3FD4F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C86FC-976B-48C4-B91E-3FF322CA89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1937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667F0B4-A318-4CAE-A9AF-32AFEECA1E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402784A-D6AC-4B01-B20D-38438468C6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6C85234-A891-468E-A303-27B6F562B6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0A448-3256-4437-92D8-F0C6632093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6615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6318C5-79DF-4C23-9207-50E83268BC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77DC67-A198-4E53-B659-EB2CCC9D91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C0DD99-0CF4-4167-906A-10676F1EDA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3E49D-9F9B-4A67-9760-29F6CE1035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354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9F1E81-0BD1-4004-B06C-5C5C52661E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C043B0-85EC-4B23-866B-7AD5025ADA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8D3BD9-EB75-49A6-9544-953F0694CE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E0E5-31D3-477D-94C1-C79E5FCE61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516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CE553BC-D2F9-4AC0-8087-A5E830EFC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CAB30DD-A248-4537-B666-F304FD6481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7F915A-5FC5-4821-AD26-FF28E5BB27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1B24AB1-729C-4430-A830-4EC9AF7F899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8F38659-CEE2-4819-9021-7EB1BB0BF8C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CCCC81D-20E3-4785-8FD9-CFDC2E773D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>
            <a:extLst>
              <a:ext uri="{FF2B5EF4-FFF2-40B4-BE49-F238E27FC236}">
                <a16:creationId xmlns:a16="http://schemas.microsoft.com/office/drawing/2014/main" id="{2C703D0C-875A-47A4-B20E-702C6A0F2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2568575"/>
            <a:ext cx="468313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800"/>
              <a:t>反折黏貼處</a:t>
            </a:r>
          </a:p>
        </p:txBody>
      </p:sp>
      <p:sp>
        <p:nvSpPr>
          <p:cNvPr id="2051" name="Text Box 7">
            <a:extLst>
              <a:ext uri="{FF2B5EF4-FFF2-40B4-BE49-F238E27FC236}">
                <a16:creationId xmlns:a16="http://schemas.microsoft.com/office/drawing/2014/main" id="{8EA215C4-6223-4C00-9221-362310010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1075" y="2565400"/>
            <a:ext cx="468313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800"/>
              <a:t>反折黏貼處</a:t>
            </a:r>
          </a:p>
        </p:txBody>
      </p:sp>
      <p:sp>
        <p:nvSpPr>
          <p:cNvPr id="2052" name="Text Box 9">
            <a:extLst>
              <a:ext uri="{FF2B5EF4-FFF2-40B4-BE49-F238E27FC236}">
                <a16:creationId xmlns:a16="http://schemas.microsoft.com/office/drawing/2014/main" id="{1AFF0A0F-C399-4938-A46D-2484433379BB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-206375" y="2889250"/>
            <a:ext cx="61245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6400" b="1">
                <a:ea typeface="標楷體" panose="03000509000000000000" pitchFamily="65" charset="-120"/>
              </a:rPr>
              <a:t>龔佩珍 副教授</a:t>
            </a:r>
          </a:p>
        </p:txBody>
      </p:sp>
      <p:sp>
        <p:nvSpPr>
          <p:cNvPr id="2053" name="Text Box 11">
            <a:extLst>
              <a:ext uri="{FF2B5EF4-FFF2-40B4-BE49-F238E27FC236}">
                <a16:creationId xmlns:a16="http://schemas.microsoft.com/office/drawing/2014/main" id="{E6FC48C4-4C2C-4E40-BF82-B948E4757635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235325" y="2874963"/>
            <a:ext cx="61182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6400" b="1">
                <a:ea typeface="標楷體" panose="03000509000000000000" pitchFamily="65" charset="-120"/>
              </a:rPr>
              <a:t>龔佩珍 副教授</a:t>
            </a:r>
          </a:p>
        </p:txBody>
      </p:sp>
      <p:sp>
        <p:nvSpPr>
          <p:cNvPr id="2054" name="Line 12">
            <a:extLst>
              <a:ext uri="{FF2B5EF4-FFF2-40B4-BE49-F238E27FC236}">
                <a16:creationId xmlns:a16="http://schemas.microsoft.com/office/drawing/2014/main" id="{E28FA567-6F12-4EF9-84BD-FBD8F51A8E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7450" y="0"/>
            <a:ext cx="71438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55" name="Line 13">
            <a:extLst>
              <a:ext uri="{FF2B5EF4-FFF2-40B4-BE49-F238E27FC236}">
                <a16:creationId xmlns:a16="http://schemas.microsoft.com/office/drawing/2014/main" id="{8FB3E63E-5253-4F14-84CF-9A9F4006A8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5113" y="14288"/>
            <a:ext cx="71437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F688B39B-9FDE-4512-B87E-662A28E70809}"/>
              </a:ext>
            </a:extLst>
          </p:cNvPr>
          <p:cNvCxnSpPr>
            <a:cxnSpLocks/>
          </p:cNvCxnSpPr>
          <p:nvPr/>
        </p:nvCxnSpPr>
        <p:spPr>
          <a:xfrm>
            <a:off x="4572000" y="0"/>
            <a:ext cx="0" cy="68722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7" name="Picture 11">
            <a:extLst>
              <a:ext uri="{FF2B5EF4-FFF2-40B4-BE49-F238E27FC236}">
                <a16:creationId xmlns:a16="http://schemas.microsoft.com/office/drawing/2014/main" id="{D1221ECA-DA92-4A03-B9F4-8B49348AF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1830388"/>
            <a:ext cx="7239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8" name="Text Box 9">
            <a:extLst>
              <a:ext uri="{FF2B5EF4-FFF2-40B4-BE49-F238E27FC236}">
                <a16:creationId xmlns:a16="http://schemas.microsoft.com/office/drawing/2014/main" id="{0B3A9FBF-9907-460C-B95A-02386286EAE0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084388" y="1700213"/>
            <a:ext cx="3816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dist" eaLnBrk="1" hangingPunct="1">
              <a:spcBef>
                <a:spcPct val="50000"/>
              </a:spcBef>
              <a:buFontTx/>
              <a:buNone/>
            </a:pPr>
            <a:r>
              <a:rPr lang="zh-TW" altLang="en-US" sz="4600" b="1">
                <a:ea typeface="標楷體" panose="03000509000000000000" pitchFamily="65" charset="-120"/>
              </a:rPr>
              <a:t>口試委員</a:t>
            </a:r>
          </a:p>
        </p:txBody>
      </p:sp>
      <p:sp>
        <p:nvSpPr>
          <p:cNvPr id="2059" name="Text Box 9">
            <a:extLst>
              <a:ext uri="{FF2B5EF4-FFF2-40B4-BE49-F238E27FC236}">
                <a16:creationId xmlns:a16="http://schemas.microsoft.com/office/drawing/2014/main" id="{F9BE22D5-4625-4F78-A4CC-6D02ECAFB7C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 flipH="1">
            <a:off x="3246438" y="4359275"/>
            <a:ext cx="3816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dist" eaLnBrk="1" hangingPunct="1">
              <a:spcBef>
                <a:spcPct val="50000"/>
              </a:spcBef>
              <a:buFontTx/>
              <a:buNone/>
            </a:pPr>
            <a:r>
              <a:rPr lang="zh-TW" altLang="en-US" sz="4600" b="1">
                <a:ea typeface="標楷體" panose="03000509000000000000" pitchFamily="65" charset="-120"/>
              </a:rPr>
              <a:t>口試委員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92E526E-8FDB-4613-B471-4A141C604125}"/>
              </a:ext>
            </a:extLst>
          </p:cNvPr>
          <p:cNvSpPr/>
          <p:nvPr/>
        </p:nvSpPr>
        <p:spPr>
          <a:xfrm rot="5400000">
            <a:off x="893763" y="5624513"/>
            <a:ext cx="1620837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Aft>
                <a:spcPts val="0"/>
              </a:spcAft>
              <a:defRPr/>
            </a:pPr>
            <a:r>
              <a:rPr lang="zh-TW" altLang="zh-TW" sz="2800" kern="100" dirty="0">
                <a:solidFill>
                  <a:srgbClr val="0033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亞洲大學</a:t>
            </a:r>
            <a:endParaRPr lang="zh-TW" altLang="zh-TW" sz="2800" kern="100" dirty="0">
              <a:latin typeface="Times New Roman" panose="02020603050405020304" pitchFamily="18" charset="0"/>
            </a:endParaRPr>
          </a:p>
        </p:txBody>
      </p:sp>
      <p:pic>
        <p:nvPicPr>
          <p:cNvPr id="2061" name="Picture 12">
            <a:extLst>
              <a:ext uri="{FF2B5EF4-FFF2-40B4-BE49-F238E27FC236}">
                <a16:creationId xmlns:a16="http://schemas.microsoft.com/office/drawing/2014/main" id="{4F895A39-2F39-4DEA-A922-D2C868B22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438" y="4351338"/>
            <a:ext cx="7239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" name="矩形 31">
            <a:extLst>
              <a:ext uri="{FF2B5EF4-FFF2-40B4-BE49-F238E27FC236}">
                <a16:creationId xmlns:a16="http://schemas.microsoft.com/office/drawing/2014/main" id="{FD030D6A-B017-4D09-BF4B-7A9BFEF10915}"/>
              </a:ext>
            </a:extLst>
          </p:cNvPr>
          <p:cNvSpPr/>
          <p:nvPr/>
        </p:nvSpPr>
        <p:spPr>
          <a:xfrm rot="16200000" flipH="1">
            <a:off x="6646863" y="781050"/>
            <a:ext cx="1620838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Aft>
                <a:spcPts val="0"/>
              </a:spcAft>
              <a:defRPr/>
            </a:pPr>
            <a:r>
              <a:rPr lang="zh-TW" altLang="zh-TW" sz="2800" kern="100" dirty="0">
                <a:solidFill>
                  <a:srgbClr val="0033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亞洲大學</a:t>
            </a:r>
            <a:endParaRPr lang="zh-TW" altLang="zh-TW" sz="2800" kern="1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20</Words>
  <Application>Microsoft Office PowerPoint</Application>
  <PresentationFormat>如螢幕大小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Arial</vt:lpstr>
      <vt:lpstr>新細明體</vt:lpstr>
      <vt:lpstr>Calibri</vt:lpstr>
      <vt:lpstr>標楷體</vt:lpstr>
      <vt:lpstr>Times New Roman</vt:lpstr>
      <vt:lpstr>預設簡報設計</vt:lpstr>
      <vt:lpstr>PowerPoint 簡報</vt:lpstr>
    </vt:vector>
  </TitlesOfParts>
  <Company>ASIA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ASIA</dc:creator>
  <cp:lastModifiedBy>蔡筑雅</cp:lastModifiedBy>
  <cp:revision>43</cp:revision>
  <dcterms:created xsi:type="dcterms:W3CDTF">2008-04-10T09:13:11Z</dcterms:created>
  <dcterms:modified xsi:type="dcterms:W3CDTF">2021-12-09T08:20:31Z</dcterms:modified>
</cp:coreProperties>
</file>